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8" r:id="rId2"/>
    <p:sldId id="267" r:id="rId3"/>
    <p:sldId id="266" r:id="rId4"/>
    <p:sldId id="265" r:id="rId5"/>
    <p:sldId id="269" r:id="rId6"/>
    <p:sldId id="257" r:id="rId7"/>
    <p:sldId id="261" r:id="rId8"/>
    <p:sldId id="259" r:id="rId9"/>
  </p:sldIdLst>
  <p:sldSz cx="12192000" cy="6858000"/>
  <p:notesSz cx="6858000" cy="9144000"/>
  <p:defaultTextStyle>
    <a:defPPr>
      <a:defRPr lang="en-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snapToObjects="1">
      <p:cViewPr varScale="1">
        <p:scale>
          <a:sx n="117" d="100"/>
          <a:sy n="117" d="100"/>
        </p:scale>
        <p:origin x="80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jpeg>
</file>

<file path=ppt/media/image4.tiff>
</file>

<file path=ppt/media/image5.tiff>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04B1-A0FB-374F-BB9C-E8E3E8A46D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D5D28E-2FA7-F145-A62A-3D330BAF4B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8B27FA8-E152-CC47-9AAE-F411CF7FDB6B}"/>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934BCC10-226F-2748-B0FE-57248E3A17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9D820A-BF37-D848-8C64-493CC2377470}"/>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906455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0A278-8233-5545-B314-22953F75D6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2F0F76-0DCA-B240-92F4-9A43BF8B8F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EFC7BC-1997-EE41-8CB2-B09B94528D66}"/>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440A7277-F0C8-8643-A7BA-719E8097E4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8B9C9-08B2-E94B-BC69-9A90AE547384}"/>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3382659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865384-120C-5447-8DCC-37FAFE593B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B003D2-AD4F-844C-AECD-89CBB5526F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EB33BE-630B-7249-B58D-A0DDFE77B1D8}"/>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5E81828C-AC00-3242-88B9-7520A0C42B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E5E51E-05CC-ED4B-9E69-EC182B2FBFA4}"/>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1663471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78FC5-410E-F541-8A03-7810D5C91C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758AD-8A61-404B-93B1-D121F7BDFF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981424-4E58-6144-97FD-F746AF969A3A}"/>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BDBC421F-2FD2-594F-B842-DF3B1E6C48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1614AC-854C-3C40-A5B0-F46744FEE5C4}"/>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256459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6A244-D0F4-E24D-A9BC-AA239A246B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0ED12E-1D16-0648-84D9-E0ADE86FA6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B5C880-EC16-DE44-A316-DD2036CAD0A4}"/>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0534A37D-9ABA-A34D-9BEF-AE9971DEF3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9E4A98-55E7-A94C-975F-875F1642598B}"/>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1085864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DE7C1-A0DF-3D4C-9910-B67C442C82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3C2D00-F7AE-014C-9FCC-7B6830943B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B1BA28-16D7-5E4C-BE64-22FA3D1085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6090A8-820F-844F-91A2-123E1743B614}"/>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6" name="Footer Placeholder 5">
            <a:extLst>
              <a:ext uri="{FF2B5EF4-FFF2-40B4-BE49-F238E27FC236}">
                <a16:creationId xmlns:a16="http://schemas.microsoft.com/office/drawing/2014/main" id="{7CDDED00-82F6-AB43-9345-EBB1301642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19DAE6-CD22-934F-888B-7C223A4E5B40}"/>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1880466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ECEBA-55C8-5B48-83B2-AB898EA9FA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20F535-3839-5046-ABF3-7898B9FF10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28F185-D28A-CF44-8CCA-DF7B0244EC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8348B4-664A-4146-AC2D-51D2F53E53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73AF07-A0D4-CE4A-9D0F-BCEAF31743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C00B1F-888C-C241-8243-62DC97416821}"/>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8" name="Footer Placeholder 7">
            <a:extLst>
              <a:ext uri="{FF2B5EF4-FFF2-40B4-BE49-F238E27FC236}">
                <a16:creationId xmlns:a16="http://schemas.microsoft.com/office/drawing/2014/main" id="{149F41A3-A408-FD42-9A4B-AF29D001DA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88871C-A9AC-BD4C-9CBD-65C2A38C818A}"/>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1021271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9F08B-32B1-B844-A58C-D17C209195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F24AF7-659C-7C44-8652-000C51E8D609}"/>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4" name="Footer Placeholder 3">
            <a:extLst>
              <a:ext uri="{FF2B5EF4-FFF2-40B4-BE49-F238E27FC236}">
                <a16:creationId xmlns:a16="http://schemas.microsoft.com/office/drawing/2014/main" id="{9E3B1471-5945-6D48-8D85-48287F3DD1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92629B-A29B-3040-9FC6-728F01EF7A9A}"/>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4167003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FDE05F-040D-684D-A7C8-8953B3C4AA67}"/>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3" name="Footer Placeholder 2">
            <a:extLst>
              <a:ext uri="{FF2B5EF4-FFF2-40B4-BE49-F238E27FC236}">
                <a16:creationId xmlns:a16="http://schemas.microsoft.com/office/drawing/2014/main" id="{F8C43664-587F-9041-BA58-0659262042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110541-EE82-524B-B922-4744A1509867}"/>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352146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84C86-A08A-C441-9187-D7F7456886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59867B-9075-5D42-B1A8-046AD38975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8C807E-F1F0-4043-9C8A-61ED9315FF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DECF4E-4700-C844-8650-7F780B3B40AB}"/>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6" name="Footer Placeholder 5">
            <a:extLst>
              <a:ext uri="{FF2B5EF4-FFF2-40B4-BE49-F238E27FC236}">
                <a16:creationId xmlns:a16="http://schemas.microsoft.com/office/drawing/2014/main" id="{DBC32A30-EB90-A244-BA63-83F297402A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D43A03-FC80-054C-AC71-46912EC38CB9}"/>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454527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880AC-E877-9643-973A-0D9E8EF5AA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D7E0BD-5DE9-A448-9334-03D03AA239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E1D2B2-168C-5542-9247-716F8945B2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A87022-DCEE-E145-BC3A-0AFD00F7A355}"/>
              </a:ext>
            </a:extLst>
          </p:cNvPr>
          <p:cNvSpPr>
            <a:spLocks noGrp="1"/>
          </p:cNvSpPr>
          <p:nvPr>
            <p:ph type="dt" sz="half" idx="10"/>
          </p:nvPr>
        </p:nvSpPr>
        <p:spPr/>
        <p:txBody>
          <a:bodyPr/>
          <a:lstStyle/>
          <a:p>
            <a:fld id="{2090BBB6-2A3A-2D4A-B1C0-559194F093D7}" type="datetimeFigureOut">
              <a:rPr lang="en-US" smtClean="0"/>
              <a:t>7/26/20</a:t>
            </a:fld>
            <a:endParaRPr lang="en-US"/>
          </a:p>
        </p:txBody>
      </p:sp>
      <p:sp>
        <p:nvSpPr>
          <p:cNvPr id="6" name="Footer Placeholder 5">
            <a:extLst>
              <a:ext uri="{FF2B5EF4-FFF2-40B4-BE49-F238E27FC236}">
                <a16:creationId xmlns:a16="http://schemas.microsoft.com/office/drawing/2014/main" id="{508B3749-7A03-9B4D-817B-48E4C1B515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B860C6-DE6A-094B-8B14-45C81E8E9056}"/>
              </a:ext>
            </a:extLst>
          </p:cNvPr>
          <p:cNvSpPr>
            <a:spLocks noGrp="1"/>
          </p:cNvSpPr>
          <p:nvPr>
            <p:ph type="sldNum" sz="quarter" idx="12"/>
          </p:nvPr>
        </p:nvSpPr>
        <p:spPr/>
        <p:txBody>
          <a:bodyPr/>
          <a:lstStyle/>
          <a:p>
            <a:fld id="{2DB1E45F-BA10-054A-8EDD-7545AD0C1EE5}" type="slidenum">
              <a:rPr lang="en-US" smtClean="0"/>
              <a:t>‹#›</a:t>
            </a:fld>
            <a:endParaRPr lang="en-US"/>
          </a:p>
        </p:txBody>
      </p:sp>
    </p:spTree>
    <p:extLst>
      <p:ext uri="{BB962C8B-B14F-4D97-AF65-F5344CB8AC3E}">
        <p14:creationId xmlns:p14="http://schemas.microsoft.com/office/powerpoint/2010/main" val="3646041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83AD78-24DF-0640-9558-28A0AE4BBB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D53A27-BCD4-D941-9909-9AA0C913D8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4F0B6F-2F4F-5941-BC28-46C92F39C5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90BBB6-2A3A-2D4A-B1C0-559194F093D7}" type="datetimeFigureOut">
              <a:rPr lang="en-US" smtClean="0"/>
              <a:t>7/26/20</a:t>
            </a:fld>
            <a:endParaRPr lang="en-US"/>
          </a:p>
        </p:txBody>
      </p:sp>
      <p:sp>
        <p:nvSpPr>
          <p:cNvPr id="5" name="Footer Placeholder 4">
            <a:extLst>
              <a:ext uri="{FF2B5EF4-FFF2-40B4-BE49-F238E27FC236}">
                <a16:creationId xmlns:a16="http://schemas.microsoft.com/office/drawing/2014/main" id="{731DCFA4-EF00-E840-A204-21119219AC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873FDD-B513-1D4B-88DB-8F6CD8EAF1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B1E45F-BA10-054A-8EDD-7545AD0C1EE5}" type="slidenum">
              <a:rPr lang="en-US" smtClean="0"/>
              <a:t>‹#›</a:t>
            </a:fld>
            <a:endParaRPr lang="en-US"/>
          </a:p>
        </p:txBody>
      </p:sp>
    </p:spTree>
    <p:extLst>
      <p:ext uri="{BB962C8B-B14F-4D97-AF65-F5344CB8AC3E}">
        <p14:creationId xmlns:p14="http://schemas.microsoft.com/office/powerpoint/2010/main" val="30056056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AA0F4-0C01-8443-A4B8-7699EBFBE81D}"/>
              </a:ext>
            </a:extLst>
          </p:cNvPr>
          <p:cNvSpPr>
            <a:spLocks noGrp="1"/>
          </p:cNvSpPr>
          <p:nvPr>
            <p:ph type="ctrTitle"/>
          </p:nvPr>
        </p:nvSpPr>
        <p:spPr/>
        <p:txBody>
          <a:bodyPr/>
          <a:lstStyle/>
          <a:p>
            <a:r>
              <a:rPr lang="en-US" dirty="0"/>
              <a:t>CHECHEREANDO </a:t>
            </a:r>
          </a:p>
        </p:txBody>
      </p:sp>
      <p:sp>
        <p:nvSpPr>
          <p:cNvPr id="3" name="Subtitle 2">
            <a:extLst>
              <a:ext uri="{FF2B5EF4-FFF2-40B4-BE49-F238E27FC236}">
                <a16:creationId xmlns:a16="http://schemas.microsoft.com/office/drawing/2014/main" id="{29AE377F-BB0F-FC48-BEF5-4D4F73AEFBC7}"/>
              </a:ext>
            </a:extLst>
          </p:cNvPr>
          <p:cNvSpPr>
            <a:spLocks noGrp="1"/>
          </p:cNvSpPr>
          <p:nvPr>
            <p:ph type="subTitle" idx="1"/>
          </p:nvPr>
        </p:nvSpPr>
        <p:spPr/>
        <p:txBody>
          <a:bodyPr/>
          <a:lstStyle/>
          <a:p>
            <a:r>
              <a:rPr lang="en-US" dirty="0"/>
              <a:t>ACCESORIOS</a:t>
            </a:r>
          </a:p>
        </p:txBody>
      </p:sp>
    </p:spTree>
    <p:extLst>
      <p:ext uri="{BB962C8B-B14F-4D97-AF65-F5344CB8AC3E}">
        <p14:creationId xmlns:p14="http://schemas.microsoft.com/office/powerpoint/2010/main" val="1059987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a:xfrm>
            <a:off x="1524000" y="3602038"/>
            <a:ext cx="9144000" cy="2112962"/>
          </a:xfrm>
        </p:spPr>
        <p:txBody>
          <a:bodyPr>
            <a:normAutofit fontScale="85000" lnSpcReduction="10000"/>
          </a:bodyPr>
          <a:lstStyle/>
          <a:p>
            <a:pPr algn="l"/>
            <a:r>
              <a:rPr lang="es-ES_tradnl" dirty="0"/>
              <a:t>Nada mas característico del caribe colombiano que el sombrero *</a:t>
            </a:r>
            <a:r>
              <a:rPr lang="es-ES_tradnl" dirty="0" err="1"/>
              <a:t>vueltiao</a:t>
            </a:r>
            <a:r>
              <a:rPr lang="es-ES_tradnl" dirty="0"/>
              <a:t>*.  </a:t>
            </a:r>
          </a:p>
          <a:p>
            <a:pPr algn="l"/>
            <a:r>
              <a:rPr lang="es-ES_tradnl" dirty="0"/>
              <a:t>Este bolso es hecho de la misma caña flecha con la que se confeccionan los sombreros y tiene un diseño que permite llevar la herencia de la cultura </a:t>
            </a:r>
            <a:r>
              <a:rPr lang="es-ES_tradnl" dirty="0" err="1"/>
              <a:t>zenú</a:t>
            </a:r>
            <a:r>
              <a:rPr lang="es-ES_tradnl" dirty="0"/>
              <a:t> a todas partes. </a:t>
            </a:r>
          </a:p>
          <a:p>
            <a:pPr algn="l"/>
            <a:r>
              <a:rPr lang="es-ES_tradnl" dirty="0"/>
              <a:t>Precio: $65000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p:txBody>
      </p:sp>
      <p:pic>
        <p:nvPicPr>
          <p:cNvPr id="6" name="Picture 5">
            <a:extLst>
              <a:ext uri="{FF2B5EF4-FFF2-40B4-BE49-F238E27FC236}">
                <a16:creationId xmlns:a16="http://schemas.microsoft.com/office/drawing/2014/main" id="{EF8C3774-34F3-BB49-A9B7-ED15AA933C0C}"/>
              </a:ext>
            </a:extLst>
          </p:cNvPr>
          <p:cNvPicPr>
            <a:picLocks noChangeAspect="1"/>
          </p:cNvPicPr>
          <p:nvPr/>
        </p:nvPicPr>
        <p:blipFill>
          <a:blip r:embed="rId2"/>
          <a:stretch>
            <a:fillRect/>
          </a:stretch>
        </p:blipFill>
        <p:spPr>
          <a:xfrm>
            <a:off x="4791578" y="437930"/>
            <a:ext cx="2811721" cy="2818032"/>
          </a:xfrm>
          <a:prstGeom prst="rect">
            <a:avLst/>
          </a:prstGeom>
        </p:spPr>
      </p:pic>
    </p:spTree>
    <p:extLst>
      <p:ext uri="{BB962C8B-B14F-4D97-AF65-F5344CB8AC3E}">
        <p14:creationId xmlns:p14="http://schemas.microsoft.com/office/powerpoint/2010/main" val="1035688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a:xfrm>
            <a:off x="1523999" y="4015397"/>
            <a:ext cx="9144000" cy="1655762"/>
          </a:xfrm>
        </p:spPr>
        <p:txBody>
          <a:bodyPr>
            <a:normAutofit fontScale="55000" lnSpcReduction="20000"/>
          </a:bodyPr>
          <a:lstStyle/>
          <a:p>
            <a:pPr algn="l"/>
            <a:r>
              <a:rPr lang="en-US" dirty="0" err="1"/>
              <a:t>Iraca</a:t>
            </a:r>
            <a:r>
              <a:rPr lang="en-US" dirty="0"/>
              <a:t> al </a:t>
            </a:r>
            <a:r>
              <a:rPr lang="en-US" dirty="0" err="1"/>
              <a:t>parecer</a:t>
            </a:r>
            <a:r>
              <a:rPr lang="en-US" dirty="0"/>
              <a:t>, es la palabra con que los </a:t>
            </a:r>
            <a:r>
              <a:rPr lang="en-US" dirty="0" err="1"/>
              <a:t>muiscas</a:t>
            </a:r>
            <a:r>
              <a:rPr lang="en-US" dirty="0"/>
              <a:t>, </a:t>
            </a:r>
            <a:r>
              <a:rPr lang="en-US" dirty="0" err="1"/>
              <a:t>en</a:t>
            </a:r>
            <a:r>
              <a:rPr lang="en-US" dirty="0"/>
              <a:t> </a:t>
            </a:r>
            <a:r>
              <a:rPr lang="en-US" dirty="0" err="1"/>
              <a:t>tiempos</a:t>
            </a:r>
            <a:r>
              <a:rPr lang="en-US" dirty="0"/>
              <a:t> </a:t>
            </a:r>
            <a:r>
              <a:rPr lang="en-US" dirty="0" err="1"/>
              <a:t>precolombinos</a:t>
            </a:r>
            <a:r>
              <a:rPr lang="en-US" dirty="0"/>
              <a:t>, </a:t>
            </a:r>
            <a:r>
              <a:rPr lang="en-US" dirty="0" err="1"/>
              <a:t>designaban</a:t>
            </a:r>
            <a:r>
              <a:rPr lang="en-US" dirty="0"/>
              <a:t>  la </a:t>
            </a:r>
            <a:r>
              <a:rPr lang="en-US" dirty="0" err="1"/>
              <a:t>región</a:t>
            </a:r>
            <a:r>
              <a:rPr lang="en-US" dirty="0"/>
              <a:t> hoy </a:t>
            </a:r>
            <a:r>
              <a:rPr lang="en-US" dirty="0" err="1"/>
              <a:t>conocida</a:t>
            </a:r>
            <a:r>
              <a:rPr lang="en-US" dirty="0"/>
              <a:t> </a:t>
            </a:r>
            <a:r>
              <a:rPr lang="en-US" dirty="0" err="1"/>
              <a:t>como</a:t>
            </a:r>
            <a:r>
              <a:rPr lang="en-US" dirty="0"/>
              <a:t> </a:t>
            </a:r>
            <a:r>
              <a:rPr lang="en-US" dirty="0" err="1"/>
              <a:t>Sogamoso</a:t>
            </a:r>
            <a:endParaRPr lang="en-US" dirty="0"/>
          </a:p>
          <a:p>
            <a:pPr algn="l"/>
            <a:r>
              <a:rPr lang="es-ES_tradnl" dirty="0"/>
              <a:t>Este bolso tejido en Palma de Iraca tiene su origen en la región del Tolima,  sin embargo, su diseño final es una mezcla de culturas ya que cuenta con dos pompones como accesorios de la cultura wayuu. </a:t>
            </a:r>
          </a:p>
          <a:p>
            <a:pPr algn="l"/>
            <a:r>
              <a:rPr lang="es-ES_tradnl" dirty="0"/>
              <a:t>Precio: $115000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a:p>
            <a:endParaRPr lang="es-ES_tradnl" dirty="0"/>
          </a:p>
        </p:txBody>
      </p:sp>
      <p:pic>
        <p:nvPicPr>
          <p:cNvPr id="6" name="Picture 5" descr="A close up of a necklace&#10;&#10;Description automatically generated">
            <a:extLst>
              <a:ext uri="{FF2B5EF4-FFF2-40B4-BE49-F238E27FC236}">
                <a16:creationId xmlns:a16="http://schemas.microsoft.com/office/drawing/2014/main" id="{4C068B66-1222-FD46-BF7B-A3D01DE82A43}"/>
              </a:ext>
            </a:extLst>
          </p:cNvPr>
          <p:cNvPicPr>
            <a:picLocks noChangeAspect="1"/>
          </p:cNvPicPr>
          <p:nvPr/>
        </p:nvPicPr>
        <p:blipFill>
          <a:blip r:embed="rId2"/>
          <a:stretch>
            <a:fillRect/>
          </a:stretch>
        </p:blipFill>
        <p:spPr>
          <a:xfrm>
            <a:off x="4640260" y="272439"/>
            <a:ext cx="3409801" cy="3429001"/>
          </a:xfrm>
          <a:prstGeom prst="rect">
            <a:avLst/>
          </a:prstGeom>
        </p:spPr>
      </p:pic>
    </p:spTree>
    <p:extLst>
      <p:ext uri="{BB962C8B-B14F-4D97-AF65-F5344CB8AC3E}">
        <p14:creationId xmlns:p14="http://schemas.microsoft.com/office/powerpoint/2010/main" val="3366489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p:txBody>
          <a:bodyPr>
            <a:normAutofit fontScale="55000" lnSpcReduction="20000"/>
          </a:bodyPr>
          <a:lstStyle/>
          <a:p>
            <a:pPr algn="l"/>
            <a:r>
              <a:rPr lang="es-ES_tradnl" dirty="0"/>
              <a:t>Desde 1794 se empieza a tener registro de una de las más carismáticas y apreciadas especies vegetales encontradas en el Nuevo Mundo.  **La Iraca**.</a:t>
            </a:r>
          </a:p>
          <a:p>
            <a:pPr algn="l"/>
            <a:r>
              <a:rPr lang="es-ES_tradnl" dirty="0"/>
              <a:t>Este bolso tejido en Palma de Iraca tiene un diseño único,  ya que mezcla la iraca con dos pompones como accesorios de la cultura wayuu. </a:t>
            </a:r>
          </a:p>
          <a:p>
            <a:pPr algn="l"/>
            <a:r>
              <a:rPr lang="es-ES_tradnl" dirty="0"/>
              <a:t>Precio: $115000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a:p>
            <a:endParaRPr lang="en-US" dirty="0"/>
          </a:p>
        </p:txBody>
      </p:sp>
      <p:pic>
        <p:nvPicPr>
          <p:cNvPr id="6" name="Picture 5" descr="A close up of a necklace&#10;&#10;Description automatically generated">
            <a:extLst>
              <a:ext uri="{FF2B5EF4-FFF2-40B4-BE49-F238E27FC236}">
                <a16:creationId xmlns:a16="http://schemas.microsoft.com/office/drawing/2014/main" id="{2DC8AC19-10C8-AC45-820E-93DB8B26B09C}"/>
              </a:ext>
            </a:extLst>
          </p:cNvPr>
          <p:cNvPicPr>
            <a:picLocks noChangeAspect="1"/>
          </p:cNvPicPr>
          <p:nvPr/>
        </p:nvPicPr>
        <p:blipFill>
          <a:blip r:embed="rId2"/>
          <a:stretch>
            <a:fillRect/>
          </a:stretch>
        </p:blipFill>
        <p:spPr>
          <a:xfrm>
            <a:off x="4244964" y="300624"/>
            <a:ext cx="3453905" cy="2599151"/>
          </a:xfrm>
          <a:prstGeom prst="rect">
            <a:avLst/>
          </a:prstGeom>
        </p:spPr>
      </p:pic>
    </p:spTree>
    <p:extLst>
      <p:ext uri="{BB962C8B-B14F-4D97-AF65-F5344CB8AC3E}">
        <p14:creationId xmlns:p14="http://schemas.microsoft.com/office/powerpoint/2010/main" val="2029010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AA0F4-0C01-8443-A4B8-7699EBFBE81D}"/>
              </a:ext>
            </a:extLst>
          </p:cNvPr>
          <p:cNvSpPr>
            <a:spLocks noGrp="1"/>
          </p:cNvSpPr>
          <p:nvPr>
            <p:ph type="ctrTitle"/>
          </p:nvPr>
        </p:nvSpPr>
        <p:spPr/>
        <p:txBody>
          <a:bodyPr/>
          <a:lstStyle/>
          <a:p>
            <a:r>
              <a:rPr lang="en-US" dirty="0"/>
              <a:t>CHECHEREANDO </a:t>
            </a:r>
          </a:p>
        </p:txBody>
      </p:sp>
      <p:sp>
        <p:nvSpPr>
          <p:cNvPr id="3" name="Subtitle 2">
            <a:extLst>
              <a:ext uri="{FF2B5EF4-FFF2-40B4-BE49-F238E27FC236}">
                <a16:creationId xmlns:a16="http://schemas.microsoft.com/office/drawing/2014/main" id="{29AE377F-BB0F-FC48-BEF5-4D4F73AEFBC7}"/>
              </a:ext>
            </a:extLst>
          </p:cNvPr>
          <p:cNvSpPr>
            <a:spLocks noGrp="1"/>
          </p:cNvSpPr>
          <p:nvPr>
            <p:ph type="subTitle" idx="1"/>
          </p:nvPr>
        </p:nvSpPr>
        <p:spPr/>
        <p:txBody>
          <a:bodyPr/>
          <a:lstStyle/>
          <a:p>
            <a:r>
              <a:rPr lang="en-US" dirty="0"/>
              <a:t>PARA EL HOGAR</a:t>
            </a:r>
          </a:p>
        </p:txBody>
      </p:sp>
    </p:spTree>
    <p:extLst>
      <p:ext uri="{BB962C8B-B14F-4D97-AF65-F5344CB8AC3E}">
        <p14:creationId xmlns:p14="http://schemas.microsoft.com/office/powerpoint/2010/main" val="3951344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p:txBody>
          <a:bodyPr>
            <a:normAutofit fontScale="55000" lnSpcReduction="20000"/>
          </a:bodyPr>
          <a:lstStyle/>
          <a:p>
            <a:pPr algn="l"/>
            <a:r>
              <a:rPr lang="es-ES_tradnl" dirty="0"/>
              <a:t>Desde 1794 se empieza a tener registro de una de las más carismáticas y apreciadas especies vegetales encontradas en el Nuevo Mundo.  **La Iraca**.</a:t>
            </a:r>
          </a:p>
          <a:p>
            <a:pPr algn="l"/>
            <a:r>
              <a:rPr lang="es-ES_tradnl" dirty="0"/>
              <a:t>Este bolso tejido en Palma de Iraca tiene un diseño único,  ya que mezcla la iraca con dos pompones como accesorios de la cultura wayuu. </a:t>
            </a:r>
          </a:p>
          <a:p>
            <a:pPr algn="l"/>
            <a:r>
              <a:rPr lang="es-ES_tradnl" dirty="0"/>
              <a:t>Precio: $115000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a:p>
            <a:endParaRPr lang="en-US" dirty="0"/>
          </a:p>
        </p:txBody>
      </p:sp>
      <p:pic>
        <p:nvPicPr>
          <p:cNvPr id="2" name="Picture 1">
            <a:extLst>
              <a:ext uri="{FF2B5EF4-FFF2-40B4-BE49-F238E27FC236}">
                <a16:creationId xmlns:a16="http://schemas.microsoft.com/office/drawing/2014/main" id="{24B991DB-76E3-EC43-87E1-CDC4B2B928B4}"/>
              </a:ext>
            </a:extLst>
          </p:cNvPr>
          <p:cNvPicPr>
            <a:picLocks noChangeAspect="1"/>
          </p:cNvPicPr>
          <p:nvPr/>
        </p:nvPicPr>
        <p:blipFill>
          <a:blip r:embed="rId2"/>
          <a:stretch>
            <a:fillRect/>
          </a:stretch>
        </p:blipFill>
        <p:spPr>
          <a:xfrm>
            <a:off x="4533899" y="241683"/>
            <a:ext cx="3124201" cy="3187317"/>
          </a:xfrm>
          <a:prstGeom prst="rect">
            <a:avLst/>
          </a:prstGeom>
        </p:spPr>
      </p:pic>
    </p:spTree>
    <p:extLst>
      <p:ext uri="{BB962C8B-B14F-4D97-AF65-F5344CB8AC3E}">
        <p14:creationId xmlns:p14="http://schemas.microsoft.com/office/powerpoint/2010/main" val="945488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p:txBody>
          <a:bodyPr>
            <a:normAutofit fontScale="55000" lnSpcReduction="20000"/>
          </a:bodyPr>
          <a:lstStyle/>
          <a:p>
            <a:pPr algn="l"/>
            <a:r>
              <a:rPr lang="es-ES_tradnl" dirty="0"/>
              <a:t>Desde 1794 se empieza a tener registro de una de las más carismáticas y apreciadas especies vegetales encontradas en el Nuevo Mundo.  **La Iraca**.</a:t>
            </a:r>
          </a:p>
          <a:p>
            <a:pPr algn="l"/>
            <a:r>
              <a:rPr lang="es-ES_tradnl" dirty="0"/>
              <a:t>Este bolso tejido en Palma de Iraca tiene un diseño único,  ya que mezcla la iraca con dos pompones como accesorios de la cultura wayuu. </a:t>
            </a:r>
          </a:p>
          <a:p>
            <a:pPr algn="l"/>
            <a:r>
              <a:rPr lang="es-ES_tradnl" dirty="0"/>
              <a:t>Precio: $115000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a:p>
            <a:endParaRPr lang="en-US" dirty="0"/>
          </a:p>
        </p:txBody>
      </p:sp>
      <p:pic>
        <p:nvPicPr>
          <p:cNvPr id="2" name="Picture 1">
            <a:extLst>
              <a:ext uri="{FF2B5EF4-FFF2-40B4-BE49-F238E27FC236}">
                <a16:creationId xmlns:a16="http://schemas.microsoft.com/office/drawing/2014/main" id="{4BC18B40-E640-6746-8C37-06B823D06974}"/>
              </a:ext>
            </a:extLst>
          </p:cNvPr>
          <p:cNvPicPr>
            <a:picLocks noChangeAspect="1"/>
          </p:cNvPicPr>
          <p:nvPr/>
        </p:nvPicPr>
        <p:blipFill>
          <a:blip r:embed="rId2"/>
          <a:stretch>
            <a:fillRect/>
          </a:stretch>
        </p:blipFill>
        <p:spPr>
          <a:xfrm>
            <a:off x="4623061" y="178428"/>
            <a:ext cx="3243284" cy="3250572"/>
          </a:xfrm>
          <a:prstGeom prst="rect">
            <a:avLst/>
          </a:prstGeom>
        </p:spPr>
      </p:pic>
    </p:spTree>
    <p:extLst>
      <p:ext uri="{BB962C8B-B14F-4D97-AF65-F5344CB8AC3E}">
        <p14:creationId xmlns:p14="http://schemas.microsoft.com/office/powerpoint/2010/main" val="1073829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50F11FF-7B68-114D-BDBF-19FD07E0CEAF}"/>
              </a:ext>
            </a:extLst>
          </p:cNvPr>
          <p:cNvSpPr>
            <a:spLocks noGrp="1"/>
          </p:cNvSpPr>
          <p:nvPr>
            <p:ph type="subTitle" idx="1"/>
          </p:nvPr>
        </p:nvSpPr>
        <p:spPr/>
        <p:txBody>
          <a:bodyPr>
            <a:normAutofit fontScale="55000" lnSpcReduction="20000"/>
          </a:bodyPr>
          <a:lstStyle/>
          <a:p>
            <a:pPr algn="l"/>
            <a:r>
              <a:rPr lang="es-ES_tradnl" dirty="0"/>
              <a:t>Desde 1794 se empieza a tener registro de una de las más carismáticas y apreciadas especies vegetales encontradas en el Nuevo Mundo.  **La Iraca**.</a:t>
            </a:r>
          </a:p>
          <a:p>
            <a:pPr algn="l"/>
            <a:r>
              <a:rPr lang="es-ES_tradnl" dirty="0"/>
              <a:t>Este bolso tejido en Palma de Iraca tiene un diseño único,  ya que mezcla la iraca con dos pompones como accesorios de la cultura wayuu. </a:t>
            </a:r>
          </a:p>
          <a:p>
            <a:pPr algn="l"/>
            <a:r>
              <a:rPr lang="es-ES_tradnl" dirty="0"/>
              <a:t>Precio: $115000 </a:t>
            </a:r>
          </a:p>
          <a:p>
            <a:pPr algn="l"/>
            <a:r>
              <a:rPr lang="es-ES_tradnl" dirty="0"/>
              <a:t>Envíos disponible a toda Colombia. </a:t>
            </a:r>
          </a:p>
          <a:p>
            <a:pPr algn="l"/>
            <a:r>
              <a:rPr lang="es-ES_tradnl" dirty="0"/>
              <a:t>#</a:t>
            </a:r>
            <a:r>
              <a:rPr lang="es-ES_tradnl" dirty="0" err="1"/>
              <a:t>compralocal</a:t>
            </a:r>
            <a:r>
              <a:rPr lang="es-ES_tradnl" dirty="0"/>
              <a:t> #</a:t>
            </a:r>
            <a:r>
              <a:rPr lang="es-ES_tradnl" dirty="0" err="1"/>
              <a:t>artesaniasdecolombia</a:t>
            </a:r>
            <a:r>
              <a:rPr lang="es-ES_tradnl" dirty="0"/>
              <a:t>  </a:t>
            </a:r>
          </a:p>
          <a:p>
            <a:endParaRPr lang="en-US" dirty="0"/>
          </a:p>
        </p:txBody>
      </p:sp>
      <p:pic>
        <p:nvPicPr>
          <p:cNvPr id="4" name="Picture 3" descr="A bowl of fruit on a plate&#10;&#10;Description automatically generated">
            <a:extLst>
              <a:ext uri="{FF2B5EF4-FFF2-40B4-BE49-F238E27FC236}">
                <a16:creationId xmlns:a16="http://schemas.microsoft.com/office/drawing/2014/main" id="{63244E8B-9381-844B-BE5F-8FDA227A8CC0}"/>
              </a:ext>
            </a:extLst>
          </p:cNvPr>
          <p:cNvPicPr>
            <a:picLocks noChangeAspect="1"/>
          </p:cNvPicPr>
          <p:nvPr/>
        </p:nvPicPr>
        <p:blipFill>
          <a:blip r:embed="rId2"/>
          <a:stretch>
            <a:fillRect/>
          </a:stretch>
        </p:blipFill>
        <p:spPr>
          <a:xfrm>
            <a:off x="4769554" y="609045"/>
            <a:ext cx="2652892" cy="2646917"/>
          </a:xfrm>
          <a:prstGeom prst="rect">
            <a:avLst/>
          </a:prstGeom>
        </p:spPr>
      </p:pic>
    </p:spTree>
    <p:extLst>
      <p:ext uri="{BB962C8B-B14F-4D97-AF65-F5344CB8AC3E}">
        <p14:creationId xmlns:p14="http://schemas.microsoft.com/office/powerpoint/2010/main" val="3372395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414</Words>
  <Application>Microsoft Macintosh PowerPoint</Application>
  <PresentationFormat>Widescreen</PresentationFormat>
  <Paragraphs>34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CHECHEREANDO </vt:lpstr>
      <vt:lpstr>PowerPoint Presentation</vt:lpstr>
      <vt:lpstr>PowerPoint Presentation</vt:lpstr>
      <vt:lpstr>PowerPoint Presentation</vt:lpstr>
      <vt:lpstr>CHECHEREANDO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SAMIER BARGUIL GIRALDO</dc:creator>
  <cp:lastModifiedBy>SAMIER BARGUIL GIRALDO</cp:lastModifiedBy>
  <cp:revision>5</cp:revision>
  <dcterms:created xsi:type="dcterms:W3CDTF">2020-07-24T11:38:00Z</dcterms:created>
  <dcterms:modified xsi:type="dcterms:W3CDTF">2020-07-26T13:58:09Z</dcterms:modified>
</cp:coreProperties>
</file>